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1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884A8-DEB2-4511-90B0-FA3695AC2691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CA658-DDDD-4C9B-9A10-1B11973B84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776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CA658-DDDD-4C9B-9A10-1B11973B84B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734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00213"/>
            <a:ext cx="9144000" cy="30972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atin typeface="Arial Narrow" pitchFamily="34" charset="0"/>
              </a:rPr>
              <a:t>МЕКТЕП ПАРЛАМЕНТІ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err="1" smtClean="0">
                <a:latin typeface="Arial Narrow" pitchFamily="34" charset="0"/>
              </a:rPr>
              <a:t>Қазақстан Республикасының жалпы</a:t>
            </a:r>
            <a:r>
              <a:rPr lang="ru-RU" sz="2800" i="1" dirty="0" smtClean="0">
                <a:latin typeface="Arial Narrow" pitchFamily="34" charset="0"/>
              </a:rPr>
              <a:t> орта </a:t>
            </a:r>
            <a:r>
              <a:rPr lang="ru-RU" sz="2800" i="1" dirty="0" err="1" smtClean="0">
                <a:latin typeface="Arial Narrow" pitchFamily="34" charset="0"/>
              </a:rPr>
              <a:t>білім</a:t>
            </a:r>
            <a:r>
              <a:rPr lang="ru-RU" sz="2800" i="1" dirty="0" smtClean="0">
                <a:latin typeface="Arial Narrow" pitchFamily="34" charset="0"/>
              </a:rPr>
              <a:t> беру </a:t>
            </a:r>
            <a:r>
              <a:rPr lang="ru-RU" sz="2800" i="1" dirty="0" err="1" smtClean="0">
                <a:latin typeface="Arial Narrow" pitchFamily="34" charset="0"/>
              </a:rPr>
              <a:t>ұйымдарындағы оқушы </a:t>
            </a:r>
            <a:r>
              <a:rPr lang="ru-RU" sz="2800" i="1" dirty="0" smtClean="0">
                <a:latin typeface="Arial Narrow" pitchFamily="34" charset="0"/>
              </a:rPr>
              <a:t>(</a:t>
            </a:r>
            <a:r>
              <a:rPr lang="ru-RU" sz="2800" i="1" dirty="0" err="1" smtClean="0">
                <a:latin typeface="Arial Narrow" pitchFamily="34" charset="0"/>
              </a:rPr>
              <a:t>мектеп</a:t>
            </a:r>
            <a:r>
              <a:rPr lang="ru-RU" sz="2800" i="1" dirty="0" smtClean="0">
                <a:latin typeface="Arial Narrow" pitchFamily="34" charset="0"/>
              </a:rPr>
              <a:t>) </a:t>
            </a:r>
            <a:r>
              <a:rPr lang="ru-RU" sz="2800" i="1" dirty="0" err="1" smtClean="0">
                <a:latin typeface="Arial Narrow" pitchFamily="34" charset="0"/>
              </a:rPr>
              <a:t>өзін-өзі басқарудың</a:t>
            </a:r>
            <a:r>
              <a:rPr lang="ru-RU" sz="2800" i="1" dirty="0" smtClean="0">
                <a:latin typeface="Arial Narrow" pitchFamily="34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 err="1" smtClean="0">
                <a:latin typeface="Arial Narrow" pitchFamily="34" charset="0"/>
              </a:rPr>
              <a:t>бірыңғай моделі</a:t>
            </a:r>
            <a:endParaRPr lang="ru-RU" sz="2800" dirty="0">
              <a:latin typeface="Arial Narrow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0" y="-26988"/>
            <a:ext cx="9144000" cy="4318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Arial Narrow" pitchFamily="34" charset="0"/>
              </a:rPr>
              <a:t>ҚАЗАҚСТАН РЕСПУБЛИКАСЫ БІЛІМ ЖӘНЕ ҒЫЛЫМ МИНИСТРЛІГІ</a:t>
            </a:r>
            <a:endParaRPr lang="ru-RU" sz="20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pic>
        <p:nvPicPr>
          <p:cNvPr id="2052" name="Picture 8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73063"/>
            <a:ext cx="1309688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C:\Users\Пользователь\Desktop\un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0775" y="4797425"/>
            <a:ext cx="2041525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3728" y="476672"/>
            <a:ext cx="4752528" cy="7200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ПРЕЗИДЕНТ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427984" y="1196752"/>
            <a:ext cx="26174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углом вверх 9"/>
          <p:cNvSpPr/>
          <p:nvPr/>
        </p:nvSpPr>
        <p:spPr>
          <a:xfrm rot="10800000">
            <a:off x="1547664" y="764704"/>
            <a:ext cx="576064" cy="792088"/>
          </a:xfrm>
          <a:prstGeom prst="bentUpArrow">
            <a:avLst>
              <a:gd name="adj1" fmla="val 25000"/>
              <a:gd name="adj2" fmla="val 2208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углом вверх 16"/>
          <p:cNvSpPr/>
          <p:nvPr/>
        </p:nvSpPr>
        <p:spPr>
          <a:xfrm rot="10800000" flipH="1">
            <a:off x="6876256" y="764704"/>
            <a:ext cx="576064" cy="7920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1772816"/>
            <a:ext cx="216024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Палата</a:t>
            </a:r>
          </a:p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Басқару кеңесі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2996952"/>
            <a:ext cx="216024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Дебат қозғалысының фракциясы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91880" y="4221088"/>
            <a:ext cx="216024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Мәдениет және өнер фракциясы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78735" y="2996952"/>
            <a:ext cx="216024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Ақпарат фракциясы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300192" y="4221088"/>
            <a:ext cx="216024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Қамқорлық фракциясы (еріктілік).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300192" y="2996952"/>
            <a:ext cx="216024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Құқық және тәртіп фракциясы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491880" y="1772816"/>
            <a:ext cx="2160240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 Палата</a:t>
            </a:r>
          </a:p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“Жас Ұлан”</a:t>
            </a:r>
          </a:p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“Жас Қыран”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00192" y="1844824"/>
            <a:ext cx="216024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ІІІ Палата</a:t>
            </a:r>
          </a:p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Балалар өкілдігі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7544" y="4221088"/>
            <a:ext cx="2160240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Экология және еңбек фракциясы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67544" y="5517232"/>
            <a:ext cx="2160240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Өзін-өзі тану және бақыт фракциясы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47864" y="5517232"/>
            <a:ext cx="2304256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салауатты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салты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фракциясы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1403648" y="5085184"/>
            <a:ext cx="26174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1403648" y="3861048"/>
            <a:ext cx="261743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1403648" y="2564904"/>
            <a:ext cx="26174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4427984" y="2708920"/>
            <a:ext cx="261743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4427984" y="3789040"/>
            <a:ext cx="26174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427984" y="5013176"/>
            <a:ext cx="261743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7236296" y="3861048"/>
            <a:ext cx="261743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236296" y="2636912"/>
            <a:ext cx="261743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3878263"/>
            <a:ext cx="20367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65113" y="169863"/>
            <a:ext cx="2219325" cy="58102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ПАРЛАМЕНТТІҢ </a:t>
            </a:r>
            <a:r>
              <a:rPr lang="ru-RU" altLang="ru-RU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мақсаты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113" y="2774950"/>
            <a:ext cx="2219325" cy="43815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kk-KZ" altLang="ru-RU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МІНДЕТТЕРІ</a:t>
            </a:r>
            <a:endParaRPr lang="ru-RU" altLang="ru-RU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14525" y="750888"/>
            <a:ext cx="6689725" cy="124649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білім алушылардың бойында азаматтық белсенділік, әлеуметтік құзыреттілік, азаматтық жауапкершілік дағдыларын дамыту, әлеуметтік шығармашылыққа қабілетті, өзінің жеке басын, қоғам мен мемлекетті жетілдіру мүддесінде әрекет ете алатын жоғары мәдениетті, гуманистік бағыттағы азаматты </a:t>
            </a:r>
            <a:r>
              <a:rPr lang="kk-KZ" sz="15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тәрбиелеу</a:t>
            </a:r>
            <a:r>
              <a:rPr lang="ru-RU" sz="15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  <a:endParaRPr lang="ru-RU" sz="15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25638" y="3141663"/>
            <a:ext cx="7110412" cy="24006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білім алушылардың қабілеттері мен мүдделерін, мектепте бірыңғай құқықтық кеңістікті дамыту үшін жағдай жасау, білім беру ұйымын басқаруға қатысуға нақты мүмкіндік беру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ұжымдық өмір нормаларына, мемлекет заңдарына, адамдарға пайда әкелгісі келетіндігіне, достары мен құрдастарына қиындықтарды жеңуге көмектесуге оң көзқарас қалыптастыру</a:t>
            </a:r>
            <a:endParaRPr lang="ru-RU" sz="15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әрбір білім алушыны білім беру ұйымының қоғамдық өміріне тарту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q"/>
              <a:defRPr/>
            </a:pPr>
            <a:r>
              <a:rPr lang="kk-KZ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өзіндік ойлау мен өзіндік сана-сезімді, көшбасшылық мінез-құлық дағдыларын, ұйымдастырушылық білімді, іскерлікті, ұжымдық және басшылық қызмет дағдыларын дамыту</a:t>
            </a:r>
          </a:p>
        </p:txBody>
      </p:sp>
    </p:spTree>
    <p:extLst>
      <p:ext uri="{BB962C8B-B14F-4D97-AF65-F5344CB8AC3E}">
        <p14:creationId xmlns:p14="http://schemas.microsoft.com/office/powerpoint/2010/main" xmlns="" val="22085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192</Words>
  <Application>Microsoft Office PowerPoint</Application>
  <PresentationFormat>Экран (4:3)</PresentationFormat>
  <Paragraphs>58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2021-04-17T13:44:53Z</dcterms:created>
  <dcterms:modified xsi:type="dcterms:W3CDTF">2021-04-17T18:40:47Z</dcterms:modified>
</cp:coreProperties>
</file>